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80" r:id="rId2"/>
    <p:sldId id="322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  <p:sldId id="297" r:id="rId12"/>
    <p:sldId id="299" r:id="rId13"/>
    <p:sldId id="300" r:id="rId14"/>
    <p:sldId id="306" r:id="rId15"/>
    <p:sldId id="264" r:id="rId16"/>
    <p:sldId id="288" r:id="rId17"/>
    <p:sldId id="302" r:id="rId18"/>
    <p:sldId id="311" r:id="rId19"/>
    <p:sldId id="259" r:id="rId20"/>
    <p:sldId id="312" r:id="rId21"/>
    <p:sldId id="263" r:id="rId22"/>
    <p:sldId id="303" r:id="rId23"/>
    <p:sldId id="266" r:id="rId24"/>
    <p:sldId id="317" r:id="rId25"/>
    <p:sldId id="308" r:id="rId26"/>
    <p:sldId id="309" r:id="rId27"/>
    <p:sldId id="268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7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CD0EF-FCB7-40CD-A488-A6B983A7837B}" type="datetimeFigureOut">
              <a:rPr lang="tr-TR" smtClean="0"/>
              <a:pPr/>
              <a:t>22.11.2018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glargulcek\Desktop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0" y="82455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BİLGİSAYAR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5013176"/>
            <a:ext cx="3168352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Kulaklık</a:t>
            </a:r>
            <a:endParaRPr lang="tr-TR" sz="4000" b="1" dirty="0"/>
          </a:p>
        </p:txBody>
      </p:sp>
      <p:pic>
        <p:nvPicPr>
          <p:cNvPr id="9" name="Picture 2" descr="http://img.tomshardware.com/us/2005/07/14/headsets_gamers_can_love/hs-medusa5.1usb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448272" cy="28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55776" y="4797152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Webcam</a:t>
            </a:r>
            <a:r>
              <a:rPr lang="tr-TR" sz="4000" b="1" dirty="0" smtClean="0"/>
              <a:t> (Web Kamerası)</a:t>
            </a:r>
            <a:endParaRPr lang="tr-TR" sz="4000" b="1" dirty="0"/>
          </a:p>
        </p:txBody>
      </p:sp>
      <p:pic>
        <p:nvPicPr>
          <p:cNvPr id="9" name="Picture 2" descr="http://www.turbo-eg.com/wp-content/uploads/2011/10/Web-Cam-Genius-I-Look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056731" cy="32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4509120"/>
            <a:ext cx="288032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Mikrofon</a:t>
            </a:r>
            <a:endParaRPr lang="tr-TR" sz="4000" b="1" dirty="0"/>
          </a:p>
        </p:txBody>
      </p:sp>
      <p:pic>
        <p:nvPicPr>
          <p:cNvPr id="5" name="Picture 2" descr="http://i01.i.aliimg.com/wsphoto/v0/388482669/NEWLY-30pcs-lot-High-Quality-SUDYANA-microphone-Multimedia-font-b-PC-b-font-Microphone-Computer-Micro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21420"/>
            <a:ext cx="3187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00623" y="4869160"/>
            <a:ext cx="5112568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Oyun Kumandaları</a:t>
            </a:r>
            <a:endParaRPr lang="tr-TR" sz="4000" b="1" dirty="0"/>
          </a:p>
        </p:txBody>
      </p:sp>
      <p:pic>
        <p:nvPicPr>
          <p:cNvPr id="8" name="Picture 2" descr="http://static.bimeks.com.tr/catalog/images/p.1260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59"/>
            <a:ext cx="3300487" cy="33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hepsiburada.net/assets/Game/200/Game_1512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393951" cy="23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57786" y="4797152"/>
            <a:ext cx="2788251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Modem</a:t>
            </a:r>
            <a:endParaRPr lang="tr-TR" sz="4000" b="1" dirty="0"/>
          </a:p>
        </p:txBody>
      </p:sp>
      <p:pic>
        <p:nvPicPr>
          <p:cNvPr id="10" name="Picture 2" descr="http://wifimodemrouter.com/wp-content/uploads/2013/05/trend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71875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71800" y="4581128"/>
            <a:ext cx="5184576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Anakart</a:t>
            </a:r>
            <a:r>
              <a:rPr lang="tr-TR" sz="4000" b="1" dirty="0" smtClean="0"/>
              <a:t> (</a:t>
            </a:r>
            <a:r>
              <a:rPr lang="tr-TR" sz="4000" b="1" dirty="0" err="1" smtClean="0"/>
              <a:t>Motherboard</a:t>
            </a:r>
            <a:r>
              <a:rPr lang="tr-TR" sz="4000" b="1" dirty="0" smtClean="0"/>
              <a:t>)</a:t>
            </a:r>
            <a:endParaRPr lang="tr-TR" sz="4000" b="1" dirty="0"/>
          </a:p>
        </p:txBody>
      </p:sp>
      <p:pic>
        <p:nvPicPr>
          <p:cNvPr id="7" name="6 İçerik Yer Tutucusu" descr="anak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4038600" cy="3020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423160"/>
            <a:ext cx="4038600" cy="4434840"/>
          </a:xfrm>
        </p:spPr>
        <p:txBody>
          <a:bodyPr>
            <a:normAutofit/>
          </a:bodyPr>
          <a:lstStyle/>
          <a:p>
            <a:pPr marL="2286000" lvl="8" indent="0">
              <a:buNone/>
            </a:pPr>
            <a:endParaRPr lang="tr-TR" sz="1200" dirty="0"/>
          </a:p>
        </p:txBody>
      </p:sp>
      <p:pic>
        <p:nvPicPr>
          <p:cNvPr id="6" name="5 İçerik Yer Tutucusu" descr="s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1100"/>
            <a:ext cx="4038600" cy="3033437"/>
          </a:xfrm>
        </p:spPr>
      </p:pic>
    </p:spTree>
    <p:extLst>
      <p:ext uri="{BB962C8B-B14F-4D97-AF65-F5344CB8AC3E}">
        <p14:creationId xmlns:p14="http://schemas.microsoft.com/office/powerpoint/2010/main" val="3619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7" y="692696"/>
            <a:ext cx="4288153" cy="446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3347864" y="5373216"/>
            <a:ext cx="2448272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30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  <p:pic>
        <p:nvPicPr>
          <p:cNvPr id="4" name="islemci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8547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35inch_harddi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40768"/>
            <a:ext cx="4038600" cy="443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71800" y="4483197"/>
            <a:ext cx="3888432" cy="1143000"/>
          </a:xfrm>
        </p:spPr>
        <p:txBody>
          <a:bodyPr>
            <a:normAutofit/>
          </a:bodyPr>
          <a:lstStyle/>
          <a:p>
            <a:r>
              <a:rPr lang="tr-TR" sz="4000" dirty="0"/>
              <a:t>Tablet Bilgisayarlar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glargulcek\Desktop\tab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026718" cy="23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Sabit Disk (hard disk):</a:t>
            </a:r>
            <a:endParaRPr lang="tr-TR" sz="4000" b="1" dirty="0"/>
          </a:p>
        </p:txBody>
      </p:sp>
      <p:pic>
        <p:nvPicPr>
          <p:cNvPr id="6" name="hdd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21045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glargulce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7055610" cy="32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m9.com/wp-content/uploads/2012/01/RAM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82360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4869160"/>
            <a:ext cx="3096344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Ekran Kartı</a:t>
            </a:r>
            <a:endParaRPr lang="tr-TR" sz="4000" b="1" dirty="0"/>
          </a:p>
        </p:txBody>
      </p:sp>
      <p:pic>
        <p:nvPicPr>
          <p:cNvPr id="8" name="7 İçerik Yer Tutucusu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74593"/>
            <a:ext cx="4824536" cy="3618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3084" y="4637881"/>
            <a:ext cx="3322712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Optik Sürücü</a:t>
            </a:r>
            <a:endParaRPr lang="tr-TR" sz="4000" b="1" dirty="0"/>
          </a:p>
        </p:txBody>
      </p:sp>
      <p:pic>
        <p:nvPicPr>
          <p:cNvPr id="9" name="6 İçerik Yer Tutucusu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908720"/>
            <a:ext cx="3652589" cy="3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4581128"/>
            <a:ext cx="4186808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Ethernet Kartı</a:t>
            </a:r>
            <a:endParaRPr lang="tr-TR" sz="4000" b="1" dirty="0"/>
          </a:p>
        </p:txBody>
      </p:sp>
      <p:pic>
        <p:nvPicPr>
          <p:cNvPr id="7" name="Picture 2" descr="http://www.buzzle.com/img/articleImages/277543-268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3532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07904" y="4718672"/>
            <a:ext cx="3682752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Ses Kartı</a:t>
            </a:r>
            <a:endParaRPr lang="tr-TR" sz="4000" b="1" dirty="0"/>
          </a:p>
        </p:txBody>
      </p:sp>
      <p:pic>
        <p:nvPicPr>
          <p:cNvPr id="9" name="Picture 2" descr="http://img.rakuten.com/PIC/52309524/0/1/1000/52309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8" b="18780"/>
          <a:stretch/>
        </p:blipFill>
        <p:spPr bwMode="auto">
          <a:xfrm>
            <a:off x="1806600" y="1742582"/>
            <a:ext cx="5080000" cy="29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4365104"/>
            <a:ext cx="324036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Güç Kaynağı</a:t>
            </a:r>
            <a:endParaRPr lang="tr-TR" sz="4000" b="1" dirty="0"/>
          </a:p>
        </p:txBody>
      </p:sp>
      <p:pic>
        <p:nvPicPr>
          <p:cNvPr id="8" name="7 İçerik Yer Tutucusu" descr="guc-kaynag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63878" y="836712"/>
            <a:ext cx="3876675" cy="307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gblog.co.uk/wp-content/uploads/2011/08/LG-Scanner-Mouse-LSM-10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2700508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esurbilgisayar.com/galeri/donanim/klav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1764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43808" y="4941168"/>
            <a:ext cx="3744416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Monitör (Ekran)</a:t>
            </a:r>
            <a:endParaRPr lang="tr-TR" sz="4000" b="1" dirty="0"/>
          </a:p>
        </p:txBody>
      </p:sp>
      <p:pic>
        <p:nvPicPr>
          <p:cNvPr id="9" name="Picture 4" descr="http://3.bp.blogspot.com/-KCdEhRfSGAw/Tlmx9sTrfBI/AAAAAAAAAGQ/qK2DsNADPKI/s320/samsung-17-crt-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51" y="1652994"/>
            <a:ext cx="3389895" cy="25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eknolog.radikal.com.tr/wp-content/uploads/2012/11/lg_et8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208387" cy="22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95936" y="4895884"/>
            <a:ext cx="2016224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Kasa</a:t>
            </a:r>
            <a:endParaRPr lang="tr-TR" sz="4000" b="1" dirty="0"/>
          </a:p>
        </p:txBody>
      </p:sp>
      <p:pic>
        <p:nvPicPr>
          <p:cNvPr id="8" name="Picture 2" descr="http://www.topkapibilgisayar.com/image/cache/dell_gx270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7735"/>
          <a:stretch/>
        </p:blipFill>
        <p:spPr bwMode="auto">
          <a:xfrm>
            <a:off x="3419872" y="1556792"/>
            <a:ext cx="21006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67944" y="4869160"/>
            <a:ext cx="2448272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Yazıcı</a:t>
            </a:r>
            <a:endParaRPr lang="tr-TR" sz="4000" b="1" dirty="0"/>
          </a:p>
        </p:txBody>
      </p:sp>
      <p:pic>
        <p:nvPicPr>
          <p:cNvPr id="9" name="Picture 2" descr="http://www.ephotozine.com/articles/kodak-esp-1-2---3-2-all-in-one-printers-and-pic-flick-hd-ipad-app-19226/images/highres-kodakESP12JPG_1337239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170693" cy="31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4869160"/>
            <a:ext cx="3168352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Tarayıcı</a:t>
            </a:r>
            <a:endParaRPr lang="tr-TR" sz="4000" b="1" dirty="0"/>
          </a:p>
        </p:txBody>
      </p:sp>
      <p:pic>
        <p:nvPicPr>
          <p:cNvPr id="5" name="Picture 2" descr="http://cdn.ubergizmo.com/photos/2009/8/epson-v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4581128"/>
            <a:ext cx="2808312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Hoparlör</a:t>
            </a:r>
            <a:endParaRPr lang="tr-TR" sz="4000" b="1" dirty="0"/>
          </a:p>
        </p:txBody>
      </p:sp>
      <p:pic>
        <p:nvPicPr>
          <p:cNvPr id="7" name="Picture 2" descr="http://ithdindia.com/images/2-1CH-Speaker-S-351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5259"/>
          <a:stretch/>
        </p:blipFill>
        <p:spPr bwMode="auto">
          <a:xfrm>
            <a:off x="2339752" y="1412776"/>
            <a:ext cx="418657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44</Words>
  <Application>Microsoft Office PowerPoint</Application>
  <PresentationFormat>Ekran Gösterisi (4:3)</PresentationFormat>
  <Paragraphs>22</Paragraphs>
  <Slides>27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Berlin Sans FB Demi</vt:lpstr>
      <vt:lpstr>Calibri</vt:lpstr>
      <vt:lpstr>Constantia</vt:lpstr>
      <vt:lpstr>Wingdings 2</vt:lpstr>
      <vt:lpstr>Akış</vt:lpstr>
      <vt:lpstr>PowerPoint Sunusu</vt:lpstr>
      <vt:lpstr>Tablet Bilgisayarlar</vt:lpstr>
      <vt:lpstr>PowerPoint Sunusu</vt:lpstr>
      <vt:lpstr>PowerPoint Sunusu</vt:lpstr>
      <vt:lpstr>Monitör (Ekran)</vt:lpstr>
      <vt:lpstr>Kasa</vt:lpstr>
      <vt:lpstr>Yazıcı</vt:lpstr>
      <vt:lpstr>Tarayıcı</vt:lpstr>
      <vt:lpstr>Hoparlör</vt:lpstr>
      <vt:lpstr>Kulaklık</vt:lpstr>
      <vt:lpstr>Webcam (Web Kamerası)</vt:lpstr>
      <vt:lpstr>Mikrofon</vt:lpstr>
      <vt:lpstr>Oyun Kumandaları</vt:lpstr>
      <vt:lpstr>Modem</vt:lpstr>
      <vt:lpstr>Anakart (Motherboard)</vt:lpstr>
      <vt:lpstr>İşlemci</vt:lpstr>
      <vt:lpstr>İşlemci</vt:lpstr>
      <vt:lpstr>İşlemci</vt:lpstr>
      <vt:lpstr>PowerPoint Sunusu</vt:lpstr>
      <vt:lpstr>Sabit Disk (hard disk):</vt:lpstr>
      <vt:lpstr>PowerPoint Sunusu</vt:lpstr>
      <vt:lpstr>PowerPoint Sunusu</vt:lpstr>
      <vt:lpstr>Ekran Kartı</vt:lpstr>
      <vt:lpstr>Optik Sürücü</vt:lpstr>
      <vt:lpstr>Ethernet Kartı</vt:lpstr>
      <vt:lpstr>Ses Kartı</vt:lpstr>
      <vt:lpstr>Güç Kaynağı</vt:lpstr>
    </vt:vector>
  </TitlesOfParts>
  <Company>Chetnix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</dc:creator>
  <cp:lastModifiedBy>Tanju_BTR</cp:lastModifiedBy>
  <cp:revision>56</cp:revision>
  <dcterms:created xsi:type="dcterms:W3CDTF">2013-09-23T18:14:41Z</dcterms:created>
  <dcterms:modified xsi:type="dcterms:W3CDTF">2018-11-22T07:19:43Z</dcterms:modified>
</cp:coreProperties>
</file>